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4"/>
  </p:sldMasterIdLst>
  <p:sldIdLst>
    <p:sldId id="256" r:id="rId5"/>
    <p:sldId id="296" r:id="rId6"/>
    <p:sldId id="270" r:id="rId7"/>
    <p:sldId id="295" r:id="rId8"/>
    <p:sldId id="293" r:id="rId9"/>
    <p:sldId id="292" r:id="rId10"/>
    <p:sldId id="298" r:id="rId11"/>
    <p:sldId id="291" r:id="rId12"/>
    <p:sldId id="297" r:id="rId13"/>
    <p:sldId id="290" r:id="rId14"/>
    <p:sldId id="289" r:id="rId15"/>
    <p:sldId id="288" r:id="rId16"/>
    <p:sldId id="287" r:id="rId17"/>
    <p:sldId id="286" r:id="rId18"/>
    <p:sldId id="268" r:id="rId19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3AB3C-DEEE-C1D8-6103-F6D236875A63}" v="143" dt="2022-04-07T21:14:14.178"/>
    <p1510:client id="{08DDA5BD-9D23-C0B5-CA4F-503F3F8DA4F7}" v="315" dt="2022-02-17T22:12:54.927"/>
    <p1510:client id="{0B2EA88B-31CC-D29E-399F-E651FCC67789}" v="17" dt="2021-12-02T23:53:09.556"/>
    <p1510:client id="{2C4A75D8-164C-66A8-A5E1-2AE6C8CBE844}" v="251" dt="2022-04-07T21:10:59.436"/>
    <p1510:client id="{3EDA6186-D1A0-2CC8-0BCC-4AC67BA9328C}" v="225" dt="2022-01-25T17:13:33.605"/>
    <p1510:client id="{43E9BF17-01D3-6760-3165-B564F993DD9B}" v="511" dt="2022-04-07T20:34:17.432"/>
    <p1510:client id="{4C620BFF-A08B-B9FA-E734-DC7FD7EF113F}" v="58" dt="2022-04-07T21:05:18.789"/>
    <p1510:client id="{64C69CFD-41F3-DFB4-892F-015E17435286}" v="205" dt="2022-04-07T19:24:09.693"/>
    <p1510:client id="{664C9B19-0B6E-01BE-2F7A-232ED769AFD7}" v="61" dt="2022-02-17T01:18:06.740"/>
    <p1510:client id="{75890B35-8B14-2035-1FE4-40C8C7097954}" v="723" dt="2022-02-03T16:01:18.707"/>
    <p1510:client id="{7DED5928-2C7A-A31E-977D-30C551B11947}" v="15" dt="2022-02-03T16:28:27.037"/>
    <p1510:client id="{82C41CB8-9C6E-81BC-B92D-96AC256F87D9}" v="379" dt="2022-04-06T20:17:21.610"/>
    <p1510:client id="{8823C399-574C-C439-7B4E-A46A3C9954FE}" v="117" dt="2022-02-16T15:45:23.761"/>
    <p1510:client id="{B1C0C752-7418-3C98-81C2-6CC19D43F0F7}" v="150" dt="2022-02-17T01:13:15.181"/>
    <p1510:client id="{B79071C7-28B8-5DF8-B5CB-292EC67F94C9}" v="1053" dt="2022-02-17T21:34:29.050"/>
    <p1510:client id="{C5CF07D0-5192-8C11-F0C6-556C52D35E42}" v="227" dt="2022-02-03T21:16:54.896"/>
    <p1510:client id="{D25B409F-5673-DFAF-55C8-FB75E62199A1}" v="432" dt="2022-02-17T15:35:43.518"/>
    <p1510:client id="{D79B8730-E29B-BA0C-686C-1B2F62E95D70}" v="6" dt="2022-02-15T16:38:46.024"/>
    <p1510:client id="{DCDE7D30-AB83-7629-3611-40C18514F09C}" v="67" dt="2022-02-17T21:22:12.855"/>
    <p1510:client id="{EF163AF3-A54B-4090-8CDF-25FBE678029A}" v="668" dt="2022-02-17T21:38:25.663"/>
    <p1510:client id="{F8014B1D-473D-3193-EAE9-402094FF02AC}" v="59" dt="2022-04-07T20:13:03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627" y="2034711"/>
            <a:ext cx="7766936" cy="20613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College Council</a:t>
            </a:r>
          </a:p>
        </p:txBody>
      </p:sp>
      <p:pic>
        <p:nvPicPr>
          <p:cNvPr id="4" name="Picture 3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63" y="124968"/>
            <a:ext cx="1886375" cy="188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7198" y="4536347"/>
            <a:ext cx="540410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/>
              <a:t>April 7, 2022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829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Budget Development – Lisa Couch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A2EDE2-370A-78F0-D0C1-F53D2FC299CE}"/>
              </a:ext>
            </a:extLst>
          </p:cNvPr>
          <p:cNvSpPr txBox="1"/>
          <p:nvPr/>
        </p:nvSpPr>
        <p:spPr>
          <a:xfrm>
            <a:off x="2733368" y="3200399"/>
            <a:ext cx="62991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Meeting weekly – beginning review of requests</a:t>
            </a:r>
          </a:p>
        </p:txBody>
      </p:sp>
    </p:spTree>
    <p:extLst>
      <p:ext uri="{BB962C8B-B14F-4D97-AF65-F5344CB8AC3E}">
        <p14:creationId xmlns:p14="http://schemas.microsoft.com/office/powerpoint/2010/main" val="312746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District Wide Budget Development Committee – Lisa Couch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F85063-FA2B-7075-84B4-2924B2D0E78F}"/>
              </a:ext>
            </a:extLst>
          </p:cNvPr>
          <p:cNvSpPr txBox="1"/>
          <p:nvPr/>
        </p:nvSpPr>
        <p:spPr>
          <a:xfrm>
            <a:off x="1569884" y="2413818"/>
            <a:ext cx="8683521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Last met on March 11 – Next meeting on April 8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Considering partial implementation of internal allocation model – SCFF and other revenue piece (hold on District Office / Districtwide piece)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Investment Plan proposals to KCCD Board Finance Committee – distribution of unallocated 2020-21 apportionment.  </a:t>
            </a:r>
          </a:p>
        </p:txBody>
      </p:sp>
    </p:spTree>
    <p:extLst>
      <p:ext uri="{BB962C8B-B14F-4D97-AF65-F5344CB8AC3E}">
        <p14:creationId xmlns:p14="http://schemas.microsoft.com/office/powerpoint/2010/main" val="24107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Institutional Effectiveness Committee (IEC)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B2C823-2FC1-6AE2-1D90-4C529751D893}"/>
              </a:ext>
            </a:extLst>
          </p:cNvPr>
          <p:cNvSpPr txBox="1"/>
          <p:nvPr/>
        </p:nvSpPr>
        <p:spPr>
          <a:xfrm>
            <a:off x="1107924" y="2075543"/>
            <a:ext cx="100729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Has not met. Next meeting Thursday 4/28.</a:t>
            </a:r>
          </a:p>
        </p:txBody>
      </p:sp>
    </p:spTree>
    <p:extLst>
      <p:ext uri="{BB962C8B-B14F-4D97-AF65-F5344CB8AC3E}">
        <p14:creationId xmlns:p14="http://schemas.microsoft.com/office/powerpoint/2010/main" val="240290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Professional Development Committee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2B6509-CDE2-3143-CA31-FE221B3FD6F7}"/>
              </a:ext>
            </a:extLst>
          </p:cNvPr>
          <p:cNvSpPr txBox="1"/>
          <p:nvPr/>
        </p:nvSpPr>
        <p:spPr>
          <a:xfrm>
            <a:off x="1107924" y="2075543"/>
            <a:ext cx="100729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Has not met. Next meeting Thursday 4/26.</a:t>
            </a:r>
          </a:p>
        </p:txBody>
      </p:sp>
    </p:spTree>
    <p:extLst>
      <p:ext uri="{BB962C8B-B14F-4D97-AF65-F5344CB8AC3E}">
        <p14:creationId xmlns:p14="http://schemas.microsoft.com/office/powerpoint/2010/main" val="189262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Accreditation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FF685CB-2060-7C1D-7A00-88F515E5C2B8}"/>
              </a:ext>
            </a:extLst>
          </p:cNvPr>
          <p:cNvSpPr txBox="1"/>
          <p:nvPr/>
        </p:nvSpPr>
        <p:spPr>
          <a:xfrm>
            <a:off x="1107924" y="2075543"/>
            <a:ext cx="100729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Has not met. Next meeting Thursday 5/3.</a:t>
            </a:r>
          </a:p>
        </p:txBody>
      </p:sp>
    </p:spTree>
    <p:extLst>
      <p:ext uri="{BB962C8B-B14F-4D97-AF65-F5344CB8AC3E}">
        <p14:creationId xmlns:p14="http://schemas.microsoft.com/office/powerpoint/2010/main" val="32857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5379514"/>
            <a:ext cx="10113645" cy="822960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End</a:t>
            </a:r>
          </a:p>
        </p:txBody>
      </p:sp>
      <p:pic>
        <p:nvPicPr>
          <p:cNvPr id="6" name="Picture 5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50" y="180374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Constituency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0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2942372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6700"/>
              <a:t>Reporting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807406"/>
            <a:ext cx="10058400" cy="914400"/>
          </a:xfrm>
        </p:spPr>
        <p:txBody>
          <a:bodyPr/>
          <a:lstStyle/>
          <a:p>
            <a:pPr algn="ctr"/>
            <a:r>
              <a:rPr lang="en-US"/>
              <a:t>Facilities – Cody Pauxtis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Next meeting: April 20 April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Safety &amp; Security – Kevin King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14EB7D-A8C4-46E7-BF7C-8FE9FBB5DAFD}"/>
              </a:ext>
            </a:extLst>
          </p:cNvPr>
          <p:cNvSpPr txBox="1"/>
          <p:nvPr/>
        </p:nvSpPr>
        <p:spPr>
          <a:xfrm>
            <a:off x="1646542" y="2192867"/>
            <a:ext cx="566325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ECD55BA-570E-468E-982E-C3D1B9895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1289" y="2918742"/>
            <a:ext cx="2743200" cy="310896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46B9CE84-EE05-44DE-B36B-2AA6D3C4E2A5}"/>
              </a:ext>
            </a:extLst>
          </p:cNvPr>
          <p:cNvSpPr txBox="1"/>
          <p:nvPr/>
        </p:nvSpPr>
        <p:spPr>
          <a:xfrm>
            <a:off x="1460164" y="1336793"/>
            <a:ext cx="5663259" cy="132343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>
              <a:cs typeface="Calibri"/>
            </a:endParaRPr>
          </a:p>
          <a:p>
            <a:pPr marL="742950" lvl="1" indent="-285750">
              <a:buFont typeface="Wingdings"/>
              <a:buChar char="v"/>
            </a:pPr>
            <a:endParaRPr lang="en-US" sz="2000">
              <a:cs typeface="Calibri"/>
            </a:endParaRPr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252B6FE0-BA06-A8CB-CE5D-155AD415DCEA}"/>
              </a:ext>
            </a:extLst>
          </p:cNvPr>
          <p:cNvSpPr txBox="1"/>
          <p:nvPr/>
        </p:nvSpPr>
        <p:spPr>
          <a:xfrm>
            <a:off x="1554178" y="1834958"/>
            <a:ext cx="5663259" cy="4093428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 sz="2000">
                <a:cs typeface="Calibri"/>
              </a:rPr>
              <a:t>Presented CFIT to President's Cabinet</a:t>
            </a:r>
          </a:p>
          <a:p>
            <a:pPr marL="742950" lvl="1" indent="-285750">
              <a:buFont typeface="Wingdings"/>
              <a:buChar char="v"/>
            </a:pPr>
            <a:r>
              <a:rPr lang="en-US" sz="2000">
                <a:cs typeface="Calibri"/>
              </a:rPr>
              <a:t>Cost analysis needed</a:t>
            </a:r>
          </a:p>
          <a:p>
            <a:pPr marL="742950" lvl="1" indent="-285750">
              <a:buFont typeface="Wingdings"/>
              <a:buChar char="v"/>
            </a:pPr>
            <a:endParaRPr lang="en-US" sz="2000"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 sz="2000">
                <a:cs typeface="Calibri"/>
              </a:rPr>
              <a:t>Presented</a:t>
            </a:r>
            <a:r>
              <a:rPr lang="en-US" sz="2000">
                <a:ea typeface="+mn-lt"/>
                <a:cs typeface="+mn-lt"/>
              </a:rPr>
              <a:t> CFIT to</a:t>
            </a:r>
            <a:r>
              <a:rPr lang="en-US" sz="2000">
                <a:cs typeface="Calibri"/>
              </a:rPr>
              <a:t> Safety Committee</a:t>
            </a:r>
            <a:endParaRPr lang="en-US"/>
          </a:p>
          <a:p>
            <a:pPr marL="742950" lvl="1" indent="-285750">
              <a:buFont typeface="Wingdings"/>
              <a:buChar char="v"/>
            </a:pPr>
            <a:r>
              <a:rPr lang="en-US" sz="2000">
                <a:cs typeface="Calibri"/>
              </a:rPr>
              <a:t>Currently working final recommendation</a:t>
            </a:r>
          </a:p>
          <a:p>
            <a:pPr marL="1200150" lvl="2" indent="-285750">
              <a:buFont typeface="Wingdings"/>
              <a:buChar char="v"/>
            </a:pPr>
            <a:r>
              <a:rPr lang="en-US" sz="2000">
                <a:cs typeface="Calibri"/>
              </a:rPr>
              <a:t>Coverage needs</a:t>
            </a:r>
          </a:p>
          <a:p>
            <a:pPr marL="1200150" lvl="2" indent="-285750">
              <a:buFont typeface="Wingdings"/>
              <a:buChar char="v"/>
            </a:pPr>
            <a:r>
              <a:rPr lang="en-US" sz="2000">
                <a:cs typeface="Calibri"/>
              </a:rPr>
              <a:t>Training requirements</a:t>
            </a:r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 sz="2000">
                <a:cs typeface="Calibri"/>
              </a:rPr>
              <a:t>Current issues with Security Contract</a:t>
            </a:r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  <a:p>
            <a:pPr marL="285750" indent="-285750">
              <a:buFont typeface="Wingdings"/>
              <a:buChar char="v"/>
            </a:pPr>
            <a:r>
              <a:rPr lang="en-US" sz="2000">
                <a:cs typeface="Calibri"/>
              </a:rPr>
              <a:t>Sexual Assault Awareness Guest Speaker 4/28</a:t>
            </a:r>
          </a:p>
          <a:p>
            <a:pPr marL="285750" indent="-285750">
              <a:buFont typeface="Wingdings"/>
              <a:buChar char="v"/>
            </a:pP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674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ea typeface="+mj-lt"/>
                <a:cs typeface="+mj-lt"/>
              </a:rPr>
              <a:t>Technology Resource Team (TRT) – Mike Campbell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EB7DC4B-FFEA-81F4-7BFA-A7020EDFDA19}"/>
              </a:ext>
            </a:extLst>
          </p:cNvPr>
          <p:cNvSpPr txBox="1"/>
          <p:nvPr/>
        </p:nvSpPr>
        <p:spPr>
          <a:xfrm>
            <a:off x="2370768" y="2433891"/>
            <a:ext cx="336542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>
                <a:ea typeface="Calibri"/>
                <a:cs typeface="Calibri"/>
              </a:rPr>
              <a:t>Next Meeting April 20th</a:t>
            </a:r>
          </a:p>
        </p:txBody>
      </p:sp>
    </p:spTree>
    <p:extLst>
      <p:ext uri="{BB962C8B-B14F-4D97-AF65-F5344CB8AC3E}">
        <p14:creationId xmlns:p14="http://schemas.microsoft.com/office/powerpoint/2010/main" val="5242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Student Success Support Programs (SSSP) – Heather Ostash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Basic Needs Funding Discussion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SOAA Finalization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Participatory Governance Handbook Feedback- Renaming of the committee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Student Communication Plan Sub-committee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Program Mapper Review Sub-committee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Committee website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5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Incarcerated Students Education Program – Peter Fulks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DD90A2-22A5-EFA3-2FC8-D9E164A7B981}"/>
              </a:ext>
            </a:extLst>
          </p:cNvPr>
          <p:cNvSpPr txBox="1"/>
          <p:nvPr/>
        </p:nvSpPr>
        <p:spPr>
          <a:xfrm>
            <a:off x="1140941" y="2366318"/>
            <a:ext cx="2743199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We remain optimistic for a fall return in person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Turnover is one of our primary concerns. We are developing a recruitment approach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Training on 4/9 for canvas launch in prison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F64766-F73B-24EA-3417-C2120D76A255}"/>
              </a:ext>
            </a:extLst>
          </p:cNvPr>
          <p:cNvSpPr txBox="1"/>
          <p:nvPr/>
        </p:nvSpPr>
        <p:spPr>
          <a:xfrm>
            <a:off x="1140941" y="4950940"/>
            <a:ext cx="274319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Enrollment is strong year over year, but may see a dip when returning in person</a:t>
            </a:r>
          </a:p>
        </p:txBody>
      </p:sp>
      <p:pic>
        <p:nvPicPr>
          <p:cNvPr id="4" name="Picture 5" descr="Chart&#10;&#10;Description automatically generated">
            <a:extLst>
              <a:ext uri="{FF2B5EF4-FFF2-40B4-BE49-F238E27FC236}">
                <a16:creationId xmlns:a16="http://schemas.microsoft.com/office/drawing/2014/main" id="{ED4536DD-3DAF-BD5E-E42F-621158933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779" y="2370893"/>
            <a:ext cx="4637902" cy="361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8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Associated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A5A5A5"/>
      </a:accent1>
      <a:accent2>
        <a:srgbClr val="000072"/>
      </a:accent2>
      <a:accent3>
        <a:srgbClr val="0070C0"/>
      </a:accent3>
      <a:accent4>
        <a:srgbClr val="A5A5A5"/>
      </a:accent4>
      <a:accent5>
        <a:srgbClr val="000099"/>
      </a:accent5>
      <a:accent6>
        <a:srgbClr val="0070C0"/>
      </a:accent6>
      <a:hlink>
        <a:srgbClr val="969696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AC52987C0EA4F8969702B47D6BDCF" ma:contentTypeVersion="" ma:contentTypeDescription="Create a new document." ma:contentTypeScope="" ma:versionID="ee2cd9e8ebfaca520aa08cb23e3a4816">
  <xsd:schema xmlns:xsd="http://www.w3.org/2001/XMLSchema" xmlns:xs="http://www.w3.org/2001/XMLSchema" xmlns:p="http://schemas.microsoft.com/office/2006/metadata/properties" xmlns:ns2="454fd486-4e42-4a7f-bc2f-e2145d19cd8b" xmlns:ns3="ffba0a56-dfce-4d1b-b42e-42eaba50a1e8" targetNamespace="http://schemas.microsoft.com/office/2006/metadata/properties" ma:root="true" ma:fieldsID="9d052e11abe377f090f018a6c1aba787" ns2:_="" ns3:_="">
    <xsd:import namespace="454fd486-4e42-4a7f-bc2f-e2145d19cd8b"/>
    <xsd:import namespace="ffba0a56-dfce-4d1b-b42e-42eaba50a1e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d486-4e42-4a7f-bc2f-e2145d19cd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a0a56-dfce-4d1b-b42e-42eaba50a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157CE5-C738-42C9-BFA3-E06CBBBEA4AE}">
  <ds:schemaRefs>
    <ds:schemaRef ds:uri="454fd486-4e42-4a7f-bc2f-e2145d19cd8b"/>
    <ds:schemaRef ds:uri="ffba0a56-dfce-4d1b-b42e-42eaba50a1e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93E5AC-4625-43E7-9389-FF5BC68AB0E2}">
  <ds:schemaRefs>
    <ds:schemaRef ds:uri="454fd486-4e42-4a7f-bc2f-e2145d19cd8b"/>
    <ds:schemaRef ds:uri="ffba0a56-dfce-4d1b-b42e-42eaba50a1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F1DC5F1-2263-4914-A44B-1AFDCA6869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283</Words>
  <Application>Microsoft Office PowerPoint</Application>
  <PresentationFormat>Widescreen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Retrospect</vt:lpstr>
      <vt:lpstr>College Council</vt:lpstr>
      <vt:lpstr>Constituency Reports</vt:lpstr>
      <vt:lpstr>      Reporting Committees</vt:lpstr>
      <vt:lpstr>Facilities – Cody Pauxtis</vt:lpstr>
      <vt:lpstr>Safety &amp; Security – Kevin King</vt:lpstr>
      <vt:lpstr>Technology Resource Team (TRT) – Mike Campbell</vt:lpstr>
      <vt:lpstr>Student Success Support Programs (SSSP) – Heather Ostash</vt:lpstr>
      <vt:lpstr>Incarcerated Students Education Program – Peter Fulks</vt:lpstr>
      <vt:lpstr>Associated Committees</vt:lpstr>
      <vt:lpstr>Budget Development – Lisa Couch</vt:lpstr>
      <vt:lpstr>District Wide Budget Development Committee – Lisa Couch</vt:lpstr>
      <vt:lpstr>Institutional Effectiveness Committee (IEC) – Corey Marvin</vt:lpstr>
      <vt:lpstr>Professional Development Committee – Corey Marvin</vt:lpstr>
      <vt:lpstr>Accreditation – Corey Marvin</vt:lpstr>
      <vt:lpstr>The End</vt:lpstr>
    </vt:vector>
  </TitlesOfParts>
  <Company>Cerro Coso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the Future</dc:title>
  <dc:creator>Natalie Dorrell</dc:creator>
  <cp:lastModifiedBy>Jennifer Curtis</cp:lastModifiedBy>
  <cp:revision>2</cp:revision>
  <cp:lastPrinted>2016-05-02T20:11:30Z</cp:lastPrinted>
  <dcterms:created xsi:type="dcterms:W3CDTF">2016-04-19T18:59:44Z</dcterms:created>
  <dcterms:modified xsi:type="dcterms:W3CDTF">2022-04-07T23:21:54Z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0x010100390AC52987C0EA4F8969702B47D6BDCF</vt:lpwstr>
  </property>
</Properties>
</file>